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F38E9D-A711-4C66-9925-04DAD9B6E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2476127-2410-468A-A158-D8BDC6F79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52CFF27-1F87-4361-8D9C-529897DA8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44AA-3EA2-4F0B-BF48-2A8D2030C8F0}" type="datetimeFigureOut">
              <a:rPr lang="sk-SK" smtClean="0"/>
              <a:t>27. 3. 2021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626AE2E-B03B-41A2-9F0F-499CE0B8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D7BDD8C-2514-46A3-AD23-E7F9AB47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9E6C-0B20-44DF-8FF4-8DBD0C46A5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546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C37358-655A-44F3-BF57-A78AE0773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58E6EA2-92A8-42F7-976A-4A11E6589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F77BAD1-5EBE-416E-B6F5-12FC244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44AA-3EA2-4F0B-BF48-2A8D2030C8F0}" type="datetimeFigureOut">
              <a:rPr lang="sk-SK" smtClean="0"/>
              <a:t>27. 3. 2021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E4F8A98-2B6E-4DBF-B397-B333EE196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2396978-B32B-497D-8772-3A9ABD46B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9E6C-0B20-44DF-8FF4-8DBD0C46A5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2075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E6B2556F-5542-4532-91D3-ED02EA3EE8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BC032CD3-06C4-4167-BC20-2B67DC6BA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9858B52-7E90-404A-A743-E5CB46578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44AA-3EA2-4F0B-BF48-2A8D2030C8F0}" type="datetimeFigureOut">
              <a:rPr lang="sk-SK" smtClean="0"/>
              <a:t>27. 3. 2021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27D6F19-13E4-446E-9D72-91C4818C8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47045A3-A139-4AF3-B486-94DCBE342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9E6C-0B20-44DF-8FF4-8DBD0C46A5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4659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0F83A0-573F-402C-A2C6-7ADDCECBD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6A4802-020A-4474-9A8B-BADB9D128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30D1539-68CD-4558-A0E2-2A2782FB6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44AA-3EA2-4F0B-BF48-2A8D2030C8F0}" type="datetimeFigureOut">
              <a:rPr lang="sk-SK" smtClean="0"/>
              <a:t>27. 3. 2021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510B3A0-43FB-4FFC-BA17-32E3190DE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27967E3-856B-47A9-919E-5F803E1D6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9E6C-0B20-44DF-8FF4-8DBD0C46A5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2134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EF2FA-4B2F-4546-BE17-E6C1BA9C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08EB1C-3189-4B34-A589-0D1AD7194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9819BBE-9E94-41EB-A459-2C8FCC55E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44AA-3EA2-4F0B-BF48-2A8D2030C8F0}" type="datetimeFigureOut">
              <a:rPr lang="sk-SK" smtClean="0"/>
              <a:t>27. 3. 2021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3DD50AF-EBE2-4F2D-A934-97394B62B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3B66599-F790-45DA-98D1-8E2EF4E5A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9E6C-0B20-44DF-8FF4-8DBD0C46A5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672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B14CED-B089-4C6D-9D02-2FF7F0964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10B5D85-0B77-4589-9B97-BEB850FA9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887E856-9A45-4B58-9808-CC0898AA1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E1B062C-C602-4A84-8531-7B71BD91B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44AA-3EA2-4F0B-BF48-2A8D2030C8F0}" type="datetimeFigureOut">
              <a:rPr lang="sk-SK" smtClean="0"/>
              <a:t>27. 3. 2021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F7FB953-CB2E-4B03-A977-720602B48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8A25F26-249D-467C-B851-B4724DAF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9E6C-0B20-44DF-8FF4-8DBD0C46A5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410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81C0EC-136E-4B82-B7AF-082959388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1D91BA-8AB6-4FAB-92FB-A2B9D197E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FDB0F5E-F84D-4DD6-9A76-BCD10CE07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2F37F49-0522-46F9-8725-8E98B1B7B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A85F4C2B-4419-4470-9515-1AB4C2AB9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025C6BB6-6EE1-4BAC-AD23-D1994CA7C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44AA-3EA2-4F0B-BF48-2A8D2030C8F0}" type="datetimeFigureOut">
              <a:rPr lang="sk-SK" smtClean="0"/>
              <a:t>27. 3. 2021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78807C5D-1260-49B4-8FAA-94397EFE7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8639E070-39CF-4F95-AA88-96674A27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9E6C-0B20-44DF-8FF4-8DBD0C46A5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7033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C8FBA8-347F-45DB-B8F6-05DC4D49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FE8CA25-4EE9-4467-824A-F4BE24D6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44AA-3EA2-4F0B-BF48-2A8D2030C8F0}" type="datetimeFigureOut">
              <a:rPr lang="sk-SK" smtClean="0"/>
              <a:t>27. 3. 2021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D88CA27-3A4B-4A16-A801-D76F74C37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1FB29B4-01FB-40F8-81E5-DCBD06A6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9E6C-0B20-44DF-8FF4-8DBD0C46A5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66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41EC6B96-3D31-44A3-8609-BCC42C74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44AA-3EA2-4F0B-BF48-2A8D2030C8F0}" type="datetimeFigureOut">
              <a:rPr lang="sk-SK" smtClean="0"/>
              <a:t>27. 3. 2021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1B7DFA2E-36C0-4996-B5BB-71F5972A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7845989-77B2-4D60-B7A3-55D60A756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9E6C-0B20-44DF-8FF4-8DBD0C46A5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920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EF80FA-10FB-43CC-AFC7-AF1143B7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82D29A-7001-4A92-959A-442542EFF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AE44D65-9943-41CA-B28B-47EAAD9C3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C11C81A-9A54-4AD8-9F54-9D2B92BE7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44AA-3EA2-4F0B-BF48-2A8D2030C8F0}" type="datetimeFigureOut">
              <a:rPr lang="sk-SK" smtClean="0"/>
              <a:t>27. 3. 2021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B94A19A-993A-4001-AFCE-10A3CF26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CC5DC1D-5F53-4F9E-B1D8-BEB3DF696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9E6C-0B20-44DF-8FF4-8DBD0C46A5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5563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A89245-B5AD-46E5-9CF9-4D00E29D4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DAC04D1C-75D8-492A-8F64-6D48570E65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EC2A190-0B10-4FEB-A7CC-CE7E6161D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91D2558-5D95-4E7A-998A-35533B04A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44AA-3EA2-4F0B-BF48-2A8D2030C8F0}" type="datetimeFigureOut">
              <a:rPr lang="sk-SK" smtClean="0"/>
              <a:t>27. 3. 2021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0854347-FF9D-43E8-9871-D2BAC39CA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F628321-DB57-4773-9CED-789196F1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9E6C-0B20-44DF-8FF4-8DBD0C46A5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272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reveal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DE98E0A6-C5B4-4C00-B00B-E43DD7F88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0AB8C3-B392-41F4-88E0-9336CE7FE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71C6427-D268-4AA0-8FCA-7A9015BEC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944AA-3EA2-4F0B-BF48-2A8D2030C8F0}" type="datetimeFigureOut">
              <a:rPr lang="sk-SK" smtClean="0"/>
              <a:t>27. 3. 2021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2C19346-4D6C-4B21-A7C4-888B0E470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1634FB0-1214-4C41-A14A-FDD89F03E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39E6C-0B20-44DF-8FF4-8DBD0C46A51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493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14:reveal/>
      </p:transition>
    </mc:Choice>
    <mc:Fallback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8E534-4918-44CC-A84D-D58FB4285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402" y="5562410"/>
            <a:ext cx="626133" cy="289446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854120C-926D-4459-AC70-F8EE0C189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364" y="2601119"/>
            <a:ext cx="9144000" cy="1655762"/>
          </a:xfrm>
        </p:spPr>
        <p:txBody>
          <a:bodyPr>
            <a:normAutofit/>
          </a:bodyPr>
          <a:lstStyle/>
          <a:p>
            <a:r>
              <a:rPr lang="sk-SK" sz="4400" b="1" dirty="0"/>
              <a:t>VLKOLÍNEC – Pamiatková rezervácia ľudovej kultúry </a:t>
            </a:r>
          </a:p>
        </p:txBody>
      </p:sp>
      <p:pic>
        <p:nvPicPr>
          <p:cNvPr id="5" name="Hlas 003">
            <a:hlinkClick r:id="" action="ppaction://media"/>
            <a:extLst>
              <a:ext uri="{FF2B5EF4-FFF2-40B4-BE49-F238E27FC236}">
                <a16:creationId xmlns:a16="http://schemas.microsoft.com/office/drawing/2014/main" id="{EC1A88F7-18FD-4E60-B5EB-EF83D34411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49682" y="43582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9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395">
        <p14:reveal/>
      </p:transition>
    </mc:Choice>
    <mc:Fallback>
      <p:transition spd="slow" advClick="0" advTm="23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4" descr="Vlkolínec - Wikipedia">
            <a:extLst>
              <a:ext uri="{FF2B5EF4-FFF2-40B4-BE49-F238E27FC236}">
                <a16:creationId xmlns:a16="http://schemas.microsoft.com/office/drawing/2014/main" id="{1AF8EBBA-ABFF-489B-BD55-8647C7B80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1" b="6792"/>
          <a:stretch/>
        </p:blipFill>
        <p:spPr bwMode="auto">
          <a:xfrm>
            <a:off x="180975" y="182880"/>
            <a:ext cx="11823637" cy="64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AE8D7EBC-88D6-4942-8A23-C92D2FD1A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anchor="b">
            <a:normAutofit/>
          </a:bodyPr>
          <a:lstStyle/>
          <a:p>
            <a:r>
              <a:rPr lang="sk-SK" sz="4000" b="1" i="0">
                <a:solidFill>
                  <a:srgbClr val="FFFFFF"/>
                </a:solidFill>
                <a:effectLst/>
                <a:latin typeface="Montserrat"/>
              </a:rPr>
              <a:t>Vo Vlkolínci sa zachovala pôvodná architektúra a štruktúra horskej osady želiarov, pastierov a drevorubačov.</a:t>
            </a:r>
            <a:br>
              <a:rPr lang="sk-SK" sz="4000" b="1" i="0">
                <a:solidFill>
                  <a:srgbClr val="FFFFFF"/>
                </a:solidFill>
                <a:effectLst/>
                <a:latin typeface="Montserrat"/>
              </a:rPr>
            </a:br>
            <a:endParaRPr lang="sk-SK" sz="4000">
              <a:solidFill>
                <a:srgbClr val="FF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545A586-AFEC-44E4-BC25-6914F5B86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26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199">
        <p14:reveal/>
      </p:transition>
    </mc:Choice>
    <mc:Fallback>
      <p:transition spd="slow" advClick="0" advTm="61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AD669E30-AAE2-4C8C-8EEB-B8AB4BB6B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924" y="753844"/>
            <a:ext cx="4132868" cy="927117"/>
          </a:xfrm>
        </p:spPr>
        <p:txBody>
          <a:bodyPr>
            <a:noAutofit/>
          </a:bodyPr>
          <a:lstStyle/>
          <a:p>
            <a:r>
              <a:rPr lang="sk-SK" sz="2000" b="1" i="0" dirty="0">
                <a:solidFill>
                  <a:srgbClr val="824611"/>
                </a:solidFill>
                <a:effectLst/>
                <a:latin typeface="Montserrat"/>
              </a:rPr>
              <a:t>Zrubové domčeky sú postavené klasickým liptovským štýlom a to z otesaných kmeňov ihličnatých stromov ukladaných na kamennú podmurovku. </a:t>
            </a:r>
            <a:br>
              <a:rPr lang="sk-SK" sz="2000" b="1" i="0" dirty="0">
                <a:solidFill>
                  <a:srgbClr val="824611"/>
                </a:solidFill>
                <a:effectLst/>
                <a:latin typeface="Montserrat"/>
              </a:rPr>
            </a:br>
            <a:endParaRPr lang="sk-SK" sz="2000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FE568801-4A26-4F0A-B758-E35494CF6AA4}"/>
              </a:ext>
            </a:extLst>
          </p:cNvPr>
          <p:cNvSpPr txBox="1"/>
          <p:nvPr/>
        </p:nvSpPr>
        <p:spPr>
          <a:xfrm>
            <a:off x="94548" y="5179118"/>
            <a:ext cx="43374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k-SK" b="1" i="0" dirty="0">
                <a:solidFill>
                  <a:srgbClr val="824611"/>
                </a:solidFill>
                <a:effectLst/>
                <a:latin typeface="Montserrat"/>
              </a:rPr>
              <a:t>Strechy domčekov sú pokryté dreveným šindľom, keďže drevo bolo niekedy najdostupnejší materiál na výrobu krytiny.</a:t>
            </a:r>
          </a:p>
        </p:txBody>
      </p:sp>
      <p:pic>
        <p:nvPicPr>
          <p:cNvPr id="11" name="Picture 8" descr="Vlkolínec - otváracie hodiny a cenník | Slovenský cestovateľ">
            <a:extLst>
              <a:ext uri="{FF2B5EF4-FFF2-40B4-BE49-F238E27FC236}">
                <a16:creationId xmlns:a16="http://schemas.microsoft.com/office/drawing/2014/main" id="{5A7F8E64-D559-462D-BBA5-FABCC006A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8" y="0"/>
            <a:ext cx="6513064" cy="488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lkolínec treba vidieť, zažiť a precítiť - Cestovný ruch - Cestovanie -  Pravda.sk">
            <a:extLst>
              <a:ext uri="{FF2B5EF4-FFF2-40B4-BE49-F238E27FC236}">
                <a16:creationId xmlns:a16="http://schemas.microsoft.com/office/drawing/2014/main" id="{B01C6464-B721-4FC7-9FAA-652973A49B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366" y="2816422"/>
            <a:ext cx="7076121" cy="397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054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192">
        <p14:reveal/>
      </p:transition>
    </mc:Choice>
    <mc:Fallback>
      <p:transition spd="slow" advClick="0" advTm="111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7AA337-684A-454C-BFC1-1AECBB8D5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6" descr="Skanzen Vlkolínec | Turisticky.sk">
            <a:extLst>
              <a:ext uri="{FF2B5EF4-FFF2-40B4-BE49-F238E27FC236}">
                <a16:creationId xmlns:a16="http://schemas.microsoft.com/office/drawing/2014/main" id="{B39D91EF-EC47-4B70-9711-59892AABA2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87" y="0"/>
            <a:ext cx="7395643" cy="481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Vlkolínec (720 m n.m.) z Hrabova | nenáročná trasa - Visit Liptov">
            <a:extLst>
              <a:ext uri="{FF2B5EF4-FFF2-40B4-BE49-F238E27FC236}">
                <a16:creationId xmlns:a16="http://schemas.microsoft.com/office/drawing/2014/main" id="{0EB581FB-EFF2-4E67-B2A7-2689E251E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70" y="1160889"/>
            <a:ext cx="7862543" cy="569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287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892">
        <p14:reveal/>
      </p:transition>
    </mc:Choice>
    <mc:Fallback>
      <p:transition spd="slow" advClick="0" advTm="68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2AAADE-22F2-4F59-92B0-52ABC772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Picture 20" descr="Pohádkový Vlkolínec: Utajený poklad Slovenska: | Blesk.cz">
            <a:extLst>
              <a:ext uri="{FF2B5EF4-FFF2-40B4-BE49-F238E27FC236}">
                <a16:creationId xmlns:a16="http://schemas.microsoft.com/office/drawing/2014/main" id="{C885B34A-5EE6-4D04-B273-FD044C7B7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18781" cy="392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Vlkolínec - Slovakia.travel">
            <a:extLst>
              <a:ext uri="{FF2B5EF4-FFF2-40B4-BE49-F238E27FC236}">
                <a16:creationId xmlns:a16="http://schemas.microsoft.com/office/drawing/2014/main" id="{D3F72118-C53D-4BA5-87E3-54BEEB334B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243" y="2542845"/>
            <a:ext cx="6472734" cy="4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7CAE3A6D-F8F4-4EA6-8728-6021312EE61B}"/>
              </a:ext>
            </a:extLst>
          </p:cNvPr>
          <p:cNvSpPr txBox="1"/>
          <p:nvPr/>
        </p:nvSpPr>
        <p:spPr>
          <a:xfrm>
            <a:off x="418121" y="4740753"/>
            <a:ext cx="47375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k-SK" b="1" i="0" dirty="0">
                <a:solidFill>
                  <a:srgbClr val="824611"/>
                </a:solidFill>
                <a:effectLst/>
                <a:latin typeface="Montserrat"/>
              </a:rPr>
              <a:t> Zruby pozostávajú z troch miestností, vstupného pitvora, ktorý slúžil ako kuchyňa, komory na odkladanie jedla a náradia a izby, ktorá slúžila ako obytný priestor na všetku činnosť a aj na spanie celej rodiny.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41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951">
        <p14:reveal/>
      </p:transition>
    </mc:Choice>
    <mc:Fallback>
      <p:transition spd="slow" advClick="0" advTm="149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18" descr="Fotografia: Vlkolínec | fotky.sme.sk">
            <a:extLst>
              <a:ext uri="{FF2B5EF4-FFF2-40B4-BE49-F238E27FC236}">
                <a16:creationId xmlns:a16="http://schemas.microsoft.com/office/drawing/2014/main" id="{AC45EA92-68C5-4113-A458-120574C45F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5" b="1644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CE1DA738-C673-4EE1-885F-58D2B4E0F719}"/>
              </a:ext>
            </a:extLst>
          </p:cNvPr>
          <p:cNvSpPr txBox="1"/>
          <p:nvPr/>
        </p:nvSpPr>
        <p:spPr>
          <a:xfrm>
            <a:off x="0" y="0"/>
            <a:ext cx="90564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k-SK" b="1" i="0" dirty="0">
                <a:solidFill>
                  <a:schemeClr val="bg1"/>
                </a:solidFill>
                <a:effectLst/>
                <a:latin typeface="Montserrat"/>
              </a:rPr>
              <a:t>Už v povojnovom období si ľudia uvedomili unikátnosť zachovania pôvodnej architektúry a </a:t>
            </a:r>
            <a:r>
              <a:rPr lang="sk-SK" b="1" i="0" dirty="0" err="1">
                <a:solidFill>
                  <a:schemeClr val="bg1"/>
                </a:solidFill>
                <a:effectLst/>
                <a:latin typeface="Montserrat"/>
              </a:rPr>
              <a:t>Vlkolínec</a:t>
            </a:r>
            <a:r>
              <a:rPr lang="sk-SK" b="1" i="0" dirty="0">
                <a:solidFill>
                  <a:schemeClr val="bg1"/>
                </a:solidFill>
                <a:effectLst/>
                <a:latin typeface="Montserrat"/>
              </a:rPr>
              <a:t> bol vyhlásený za pamiatkovú rezerváciu ľudovej architektúry. O niečo neskôr sa prišlo na to, že takýto unikát nie je jedinečný len na Slovensku, ale aj v rámci celého sveta. Preto bol </a:t>
            </a:r>
            <a:r>
              <a:rPr lang="sk-SK" b="1" i="0" dirty="0" err="1">
                <a:solidFill>
                  <a:schemeClr val="bg1"/>
                </a:solidFill>
                <a:effectLst/>
                <a:latin typeface="Montserrat"/>
              </a:rPr>
              <a:t>Vlkolínec</a:t>
            </a:r>
            <a:r>
              <a:rPr lang="sk-SK" b="1" i="0" dirty="0">
                <a:solidFill>
                  <a:schemeClr val="bg1"/>
                </a:solidFill>
                <a:effectLst/>
                <a:latin typeface="Montserrat"/>
              </a:rPr>
              <a:t> v roku 1993 zapísaný do zoznamu svetového kultúrneho a prírodného dedičstva UNESCO, čím získal svetovú prestíž.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659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732">
        <p14:reveal/>
      </p:transition>
    </mc:Choice>
    <mc:Fallback>
      <p:transition spd="slow" advClick="0" advTm="167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3.3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"/>
</p:tagLst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166</Words>
  <Application>Microsoft Office PowerPoint</Application>
  <PresentationFormat>Širokouhlá</PresentationFormat>
  <Paragraphs>6</Paragraphs>
  <Slides>6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Montserrat</vt:lpstr>
      <vt:lpstr>Motív Office</vt:lpstr>
      <vt:lpstr>Prezentácia programu PowerPoint</vt:lpstr>
      <vt:lpstr>Vo Vlkolínci sa zachovala pôvodná architektúra a štruktúra horskej osady želiarov, pastierov a drevorubačov. </vt:lpstr>
      <vt:lpstr>Zrubové domčeky sú postavené klasickým liptovským štýlom a to z otesaných kmeňov ihličnatých stromov ukladaných na kamennú podmurovku.  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Anna Mária Dibdiaková</dc:creator>
  <cp:lastModifiedBy>Anna Mária Dibdiaková</cp:lastModifiedBy>
  <cp:revision>9</cp:revision>
  <dcterms:created xsi:type="dcterms:W3CDTF">2021-03-27T15:48:26Z</dcterms:created>
  <dcterms:modified xsi:type="dcterms:W3CDTF">2021-03-27T17:53:19Z</dcterms:modified>
</cp:coreProperties>
</file>