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0" r:id="rId3"/>
    <p:sldId id="265" r:id="rId4"/>
    <p:sldId id="261" r:id="rId5"/>
    <p:sldId id="263" r:id="rId6"/>
    <p:sldId id="266" r:id="rId7"/>
    <p:sldId id="267" r:id="rId8"/>
    <p:sldId id="268" r:id="rId9"/>
    <p:sldId id="269" r:id="rId1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000000"/>
    <a:srgbClr val="FF0066"/>
    <a:srgbClr val="DA3A3A"/>
    <a:srgbClr val="F91301"/>
    <a:srgbClr val="4BFBE6"/>
    <a:srgbClr val="FCA302"/>
    <a:srgbClr val="DAFE00"/>
    <a:srgbClr val="FFFF00"/>
    <a:srgbClr val="F2F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69" d="100"/>
          <a:sy n="69" d="100"/>
        </p:scale>
        <p:origin x="612" y="18"/>
      </p:cViewPr>
      <p:guideLst>
        <p:guide orient="horz" pos="39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1DD55F9-E71C-48DB-BD88-5C71BADC64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372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3FBD32D-0FAE-4492-AF00-57D75FB217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42933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FC73F6C-52B9-43D9-8313-60548651FBD6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612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4C6425-33F2-41B5-92AA-A3077A69681D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22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14AA89-BB7B-4E13-AA50-94DB7EC7FEAD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892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14AA89-BB7B-4E13-AA50-94DB7EC7FEAD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008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7F61BD-ED08-45E4-8175-FECDE7EB11DD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844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14AA89-BB7B-4E13-AA50-94DB7EC7FEAD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353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14AA89-BB7B-4E13-AA50-94DB7EC7FEAD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719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14AA89-BB7B-4E13-AA50-94DB7EC7FEAD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96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FC73F6C-52B9-43D9-8313-60548651FBD6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421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oom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GB" altLang="en-US" sz="1800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BC3819-35C6-447A-9F28-497984F8B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87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FC16A-D8E0-4788-8AB4-B8A39E9B84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97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0260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0260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D5429-C8F7-4303-B7BD-8E9A404D71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765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75092-BC80-45F5-BFCB-79C2507B47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444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37004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04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72420-0AE5-4F25-82A3-3EFA684284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51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D4A5B-D020-4B9B-B03C-9A01E3087C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1157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DE6B4-92C7-48CF-8B1A-EC1949B153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59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26B2F-EA85-4ECD-A953-C74A5F3B47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035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A92DB-45CF-4960-888B-A53F535300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396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076DA-34F9-4E7D-86A7-EBD7AB92C0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6840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72D01-E420-43EE-A407-CD4671467C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212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C38B8-D070-42D2-B2DA-F308F2818F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791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5EDCB-FEA5-45CE-8926-5009DC752E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8060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boom3.gi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404D134-589B-4F18-A93C-0AC12967FE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sk/imgres?imgurl=http%3A%2F%2Fwww.colorcombos.com%2Fimages%2Fcolors%2FFFCC00.png&amp;imgrefurl=http%3A%2F%2Fwww.colorcombos.com%2Fcolors%2FFFCC00&amp;docid=9Uaupu2TKH-fDM&amp;tbnid=lBlfxdG_Lsk1qM%3A&amp;vet=10ahUKEwj045Wxh4nUAhUFthQKHaG4BjUQMwg_KAcwBw..i&amp;w=480&amp;h=480&amp;bih=662&amp;biw=1366&amp;q=yellow&amp;ved=0ahUKEwj045Wxh4nUAhUFthQKHaG4BjUQMwg_KAcwBw&amp;iact=mrc&amp;uact=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870325" y="17192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3" name="Text Box 58"/>
          <p:cNvSpPr txBox="1">
            <a:spLocks noChangeArrowheads="1"/>
          </p:cNvSpPr>
          <p:nvPr/>
        </p:nvSpPr>
        <p:spPr bwMode="auto">
          <a:xfrm>
            <a:off x="898525" y="30146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4" name="Text Box 65"/>
          <p:cNvSpPr txBox="1">
            <a:spLocks noChangeArrowheads="1"/>
          </p:cNvSpPr>
          <p:nvPr/>
        </p:nvSpPr>
        <p:spPr bwMode="auto">
          <a:xfrm>
            <a:off x="317773" y="1929750"/>
            <a:ext cx="876300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altLang="en-US" sz="5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7 HLAVN</a:t>
            </a:r>
            <a:r>
              <a:rPr lang="sk-SK" sz="5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ÝCH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altLang="en-US" sz="5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HRIECHOV</a:t>
            </a:r>
            <a:endParaRPr lang="en-US" altLang="en-US" sz="5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126" name="Text Box 65"/>
          <p:cNvSpPr txBox="1">
            <a:spLocks noChangeArrowheads="1"/>
          </p:cNvSpPr>
          <p:nvPr/>
        </p:nvSpPr>
        <p:spPr bwMode="auto">
          <a:xfrm>
            <a:off x="381000" y="1889269"/>
            <a:ext cx="876300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altLang="en-US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7 HLAVN</a:t>
            </a:r>
            <a:r>
              <a:rPr lang="sk-SK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ÝCH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altLang="en-US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HRIECHOV</a:t>
            </a:r>
            <a:endParaRPr lang="en-US" altLang="en-US" sz="5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3211264" y="4059094"/>
            <a:ext cx="2647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altLang="en-US" dirty="0">
                <a:solidFill>
                  <a:srgbClr val="FFC000"/>
                </a:solidFill>
                <a:latin typeface="Arial Black" panose="020B0A04020102020204" pitchFamily="34" charset="0"/>
              </a:rPr>
              <a:t>Klára Zelinková 3.B</a:t>
            </a:r>
            <a:endParaRPr lang="en-US" altLang="en-US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 Box 65"/>
          <p:cNvSpPr txBox="1">
            <a:spLocks noChangeArrowheads="1"/>
          </p:cNvSpPr>
          <p:nvPr/>
        </p:nvSpPr>
        <p:spPr bwMode="auto">
          <a:xfrm>
            <a:off x="254546" y="4024112"/>
            <a:ext cx="8763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altLang="en-US" sz="1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Klára Zelinková 3.B</a:t>
            </a:r>
            <a:endParaRPr lang="en-US" altLang="en-US" sz="1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Výsledok vyhľadávania obrázkov pre dopyt yellow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825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" name="Rectangle 5"/>
          <p:cNvSpPr/>
          <p:nvPr/>
        </p:nvSpPr>
        <p:spPr>
          <a:xfrm>
            <a:off x="456486" y="480790"/>
            <a:ext cx="8424936" cy="6072336"/>
          </a:xfrm>
          <a:prstGeom prst="rect">
            <a:avLst/>
          </a:prstGeom>
          <a:solidFill>
            <a:srgbClr val="FCA3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sk-SK" sz="1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Sem napíšte text</a:t>
            </a:r>
          </a:p>
          <a:p>
            <a:pPr algn="ctr" eaLnBrk="1" hangingPunct="1">
              <a:defRPr/>
            </a:pPr>
            <a:endParaRPr lang="en-GB" altLang="en-US" sz="1800" dirty="0" smtClean="0">
              <a:solidFill>
                <a:srgbClr val="FFFFF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2466975"/>
            <a:ext cx="3429000" cy="192405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sk-SK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5" name="Text Box 65"/>
          <p:cNvSpPr txBox="1">
            <a:spLocks noChangeArrowheads="1"/>
          </p:cNvSpPr>
          <p:nvPr/>
        </p:nvSpPr>
        <p:spPr bwMode="auto">
          <a:xfrm>
            <a:off x="1763688" y="5102871"/>
            <a:ext cx="876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sz="5400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Obžerstvo</a:t>
            </a:r>
            <a:endParaRPr lang="en-US" altLang="en-US" sz="54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 Box 65"/>
          <p:cNvSpPr txBox="1">
            <a:spLocks noChangeArrowheads="1"/>
          </p:cNvSpPr>
          <p:nvPr/>
        </p:nvSpPr>
        <p:spPr bwMode="auto">
          <a:xfrm>
            <a:off x="1905000" y="5102871"/>
            <a:ext cx="876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sz="5400" b="1" dirty="0" smtClean="0">
                <a:solidFill>
                  <a:srgbClr val="5F5F5F"/>
                </a:solidFill>
                <a:latin typeface="Arial Black" panose="020B0A04020102020204" pitchFamily="34" charset="0"/>
              </a:rPr>
              <a:t>Obžerstvo</a:t>
            </a:r>
            <a:endParaRPr lang="en-US" altLang="en-US" sz="5400" b="1" dirty="0">
              <a:solidFill>
                <a:srgbClr val="5F5F5F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424731" y="453008"/>
            <a:ext cx="8424936" cy="607233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en-US" sz="1800" smtClean="0">
              <a:solidFill>
                <a:srgbClr val="FF000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699" y="2453258"/>
            <a:ext cx="3429000" cy="1924050"/>
          </a:xfrm>
          <a:prstGeom prst="rect">
            <a:avLst/>
          </a:prstGeom>
        </p:spPr>
      </p:pic>
      <p:sp>
        <p:nvSpPr>
          <p:cNvPr id="5" name="Text Box 65"/>
          <p:cNvSpPr txBox="1">
            <a:spLocks noChangeArrowheads="1"/>
          </p:cNvSpPr>
          <p:nvPr/>
        </p:nvSpPr>
        <p:spPr bwMode="auto">
          <a:xfrm>
            <a:off x="1905000" y="5102871"/>
            <a:ext cx="876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sz="5400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Lenivosť</a:t>
            </a:r>
            <a:endParaRPr lang="en-US" altLang="en-US" sz="54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 Box 65"/>
          <p:cNvSpPr txBox="1">
            <a:spLocks noChangeArrowheads="1"/>
          </p:cNvSpPr>
          <p:nvPr/>
        </p:nvSpPr>
        <p:spPr bwMode="auto">
          <a:xfrm>
            <a:off x="2057400" y="5102005"/>
            <a:ext cx="876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sz="5400" b="1" dirty="0" smtClean="0">
                <a:solidFill>
                  <a:srgbClr val="5F5F5F"/>
                </a:solidFill>
                <a:latin typeface="Arial Black" panose="020B0A04020102020204" pitchFamily="34" charset="0"/>
              </a:rPr>
              <a:t>Lenivosť</a:t>
            </a:r>
            <a:endParaRPr lang="en-US" altLang="en-US" sz="5400" b="1" dirty="0">
              <a:solidFill>
                <a:srgbClr val="5F5F5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89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2466975"/>
            <a:ext cx="3429000" cy="1924050"/>
          </a:xfrm>
          <a:prstGeom prst="rect">
            <a:avLst/>
          </a:prstGeom>
        </p:spPr>
      </p:pic>
      <p:sp>
        <p:nvSpPr>
          <p:cNvPr id="10" name="Text Box 65"/>
          <p:cNvSpPr txBox="1">
            <a:spLocks noChangeArrowheads="1"/>
          </p:cNvSpPr>
          <p:nvPr/>
        </p:nvSpPr>
        <p:spPr bwMode="auto">
          <a:xfrm>
            <a:off x="-1908720" y="5229200"/>
            <a:ext cx="876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sz="5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Pýcha</a:t>
            </a:r>
            <a:endParaRPr lang="en-US" altLang="en-US" sz="5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 Box 65"/>
          <p:cNvSpPr txBox="1">
            <a:spLocks noChangeArrowheads="1"/>
          </p:cNvSpPr>
          <p:nvPr/>
        </p:nvSpPr>
        <p:spPr bwMode="auto">
          <a:xfrm>
            <a:off x="-1763091" y="5229200"/>
            <a:ext cx="876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sz="5400" b="1" dirty="0" smtClean="0">
                <a:solidFill>
                  <a:srgbClr val="F91301"/>
                </a:solidFill>
                <a:latin typeface="Arial Black" panose="020B0A04020102020204" pitchFamily="34" charset="0"/>
              </a:rPr>
              <a:t>Pýcha</a:t>
            </a:r>
            <a:endParaRPr lang="en-US" altLang="en-US" sz="5400" b="1" dirty="0">
              <a:solidFill>
                <a:srgbClr val="F9130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9532" y="381000"/>
            <a:ext cx="8424936" cy="6072336"/>
          </a:xfrm>
          <a:prstGeom prst="rect">
            <a:avLst/>
          </a:prstGeom>
          <a:solidFill>
            <a:srgbClr val="DAF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en-US" sz="1800" smtClean="0">
              <a:solidFill>
                <a:srgbClr val="FFFFFF"/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2466975"/>
            <a:ext cx="3429000" cy="1924050"/>
          </a:xfrm>
          <a:prstGeom prst="rect">
            <a:avLst/>
          </a:prstGeom>
        </p:spPr>
      </p:pic>
      <p:sp>
        <p:nvSpPr>
          <p:cNvPr id="7" name="Text Box 65"/>
          <p:cNvSpPr txBox="1">
            <a:spLocks noChangeArrowheads="1"/>
          </p:cNvSpPr>
          <p:nvPr/>
        </p:nvSpPr>
        <p:spPr bwMode="auto">
          <a:xfrm>
            <a:off x="2339752" y="5242222"/>
            <a:ext cx="876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sz="5400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Závisť</a:t>
            </a:r>
            <a:endParaRPr lang="en-US" altLang="en-US" sz="54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 Box 65"/>
          <p:cNvSpPr txBox="1">
            <a:spLocks noChangeArrowheads="1"/>
          </p:cNvSpPr>
          <p:nvPr/>
        </p:nvSpPr>
        <p:spPr bwMode="auto">
          <a:xfrm>
            <a:off x="2483768" y="5212233"/>
            <a:ext cx="876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sz="5400" b="1" dirty="0" smtClean="0">
                <a:solidFill>
                  <a:srgbClr val="5F5F5F"/>
                </a:solidFill>
                <a:latin typeface="Arial Black" panose="020B0A04020102020204" pitchFamily="34" charset="0"/>
              </a:rPr>
              <a:t>Závisť</a:t>
            </a:r>
            <a:endParaRPr lang="en-US" altLang="en-US" sz="5400" b="1" dirty="0">
              <a:solidFill>
                <a:srgbClr val="5F5F5F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2466975"/>
            <a:ext cx="3429000" cy="1924050"/>
          </a:xfrm>
          <a:prstGeom prst="rect">
            <a:avLst/>
          </a:prstGeom>
        </p:spPr>
      </p:pic>
      <p:sp>
        <p:nvSpPr>
          <p:cNvPr id="3" name="Text Box 65"/>
          <p:cNvSpPr txBox="1">
            <a:spLocks noChangeArrowheads="1"/>
          </p:cNvSpPr>
          <p:nvPr/>
        </p:nvSpPr>
        <p:spPr bwMode="auto">
          <a:xfrm>
            <a:off x="-2340768" y="5258389"/>
            <a:ext cx="876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sz="54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Hnev</a:t>
            </a:r>
            <a:endParaRPr lang="en-US" altLang="en-US" sz="54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 Box 65"/>
          <p:cNvSpPr txBox="1">
            <a:spLocks noChangeArrowheads="1"/>
          </p:cNvSpPr>
          <p:nvPr/>
        </p:nvSpPr>
        <p:spPr bwMode="auto">
          <a:xfrm>
            <a:off x="-2196752" y="5245294"/>
            <a:ext cx="876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sz="5400" b="1" dirty="0" smtClean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Hnev</a:t>
            </a:r>
            <a:endParaRPr lang="en-US" altLang="en-US" sz="5400" b="1" dirty="0">
              <a:solidFill>
                <a:schemeClr val="bg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79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/>
          <p:nvPr/>
        </p:nvSpPr>
        <p:spPr>
          <a:xfrm>
            <a:off x="424731" y="381000"/>
            <a:ext cx="8424936" cy="6072336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en-US" sz="1800" smtClean="0">
              <a:solidFill>
                <a:srgbClr val="FFFFFF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2466975"/>
            <a:ext cx="3429000" cy="1924050"/>
          </a:xfrm>
          <a:prstGeom prst="rect">
            <a:avLst/>
          </a:prstGeom>
        </p:spPr>
      </p:pic>
      <p:sp>
        <p:nvSpPr>
          <p:cNvPr id="4" name="Text Box 65"/>
          <p:cNvSpPr txBox="1">
            <a:spLocks noChangeArrowheads="1"/>
          </p:cNvSpPr>
          <p:nvPr/>
        </p:nvSpPr>
        <p:spPr bwMode="auto">
          <a:xfrm>
            <a:off x="1547664" y="5087689"/>
            <a:ext cx="876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sz="5400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Lakomstvo</a:t>
            </a:r>
            <a:endParaRPr lang="en-US" altLang="en-US" sz="54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 Box 65"/>
          <p:cNvSpPr txBox="1">
            <a:spLocks noChangeArrowheads="1"/>
          </p:cNvSpPr>
          <p:nvPr/>
        </p:nvSpPr>
        <p:spPr bwMode="auto">
          <a:xfrm>
            <a:off x="1691680" y="5087689"/>
            <a:ext cx="876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sz="5400" b="1" dirty="0" smtClean="0">
                <a:solidFill>
                  <a:srgbClr val="5F5F5F"/>
                </a:solidFill>
                <a:latin typeface="Arial Black" panose="020B0A04020102020204" pitchFamily="34" charset="0"/>
              </a:rPr>
              <a:t>Lakomstvo</a:t>
            </a:r>
            <a:endParaRPr lang="en-US" altLang="en-US" sz="5400" b="1" dirty="0">
              <a:solidFill>
                <a:srgbClr val="5F5F5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00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/>
          <p:nvPr/>
        </p:nvSpPr>
        <p:spPr>
          <a:xfrm>
            <a:off x="424731" y="260648"/>
            <a:ext cx="8424936" cy="6072336"/>
          </a:xfrm>
          <a:prstGeom prst="rect">
            <a:avLst/>
          </a:prstGeom>
          <a:solidFill>
            <a:srgbClr val="DA3A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en-US" sz="1800" smtClean="0">
              <a:solidFill>
                <a:srgbClr val="FFFFFF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2466975"/>
            <a:ext cx="3429000" cy="1924050"/>
          </a:xfrm>
          <a:prstGeom prst="rect">
            <a:avLst/>
          </a:prstGeom>
        </p:spPr>
      </p:pic>
      <p:sp>
        <p:nvSpPr>
          <p:cNvPr id="4" name="Text Box 65"/>
          <p:cNvSpPr txBox="1">
            <a:spLocks noChangeArrowheads="1"/>
          </p:cNvSpPr>
          <p:nvPr/>
        </p:nvSpPr>
        <p:spPr bwMode="auto">
          <a:xfrm>
            <a:off x="1905000" y="5085184"/>
            <a:ext cx="876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sz="5400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Smilstvo</a:t>
            </a:r>
            <a:endParaRPr lang="en-US" altLang="en-US" sz="54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 Box 65"/>
          <p:cNvSpPr txBox="1">
            <a:spLocks noChangeArrowheads="1"/>
          </p:cNvSpPr>
          <p:nvPr/>
        </p:nvSpPr>
        <p:spPr bwMode="auto">
          <a:xfrm>
            <a:off x="2087636" y="5085184"/>
            <a:ext cx="876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sz="5400" b="1" dirty="0" smtClean="0">
                <a:solidFill>
                  <a:srgbClr val="5F5F5F"/>
                </a:solidFill>
                <a:latin typeface="Arial Black" panose="020B0A04020102020204" pitchFamily="34" charset="0"/>
              </a:rPr>
              <a:t>Smilstvo</a:t>
            </a:r>
            <a:endParaRPr lang="en-US" altLang="en-US" sz="5400" b="1" dirty="0">
              <a:solidFill>
                <a:srgbClr val="5F5F5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09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870325" y="17192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3" name="Text Box 58"/>
          <p:cNvSpPr txBox="1">
            <a:spLocks noChangeArrowheads="1"/>
          </p:cNvSpPr>
          <p:nvPr/>
        </p:nvSpPr>
        <p:spPr bwMode="auto">
          <a:xfrm>
            <a:off x="898525" y="30146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4" name="Text Box 65"/>
          <p:cNvSpPr txBox="1">
            <a:spLocks noChangeArrowheads="1"/>
          </p:cNvSpPr>
          <p:nvPr/>
        </p:nvSpPr>
        <p:spPr bwMode="auto">
          <a:xfrm>
            <a:off x="251520" y="2320856"/>
            <a:ext cx="8763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sz="5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ĎAKUJEM ZA</a:t>
            </a:r>
            <a:r>
              <a:rPr lang="sk-SK" sz="5400" b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sk-SK" sz="5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POZORNOS</a:t>
            </a:r>
            <a:r>
              <a:rPr lang="sk-SK" sz="5400" b="1" dirty="0">
                <a:solidFill>
                  <a:srgbClr val="FFFF00"/>
                </a:solidFill>
                <a:latin typeface="Arial Black" panose="020B0A04020102020204" pitchFamily="34" charset="0"/>
              </a:rPr>
              <a:t>Ť</a:t>
            </a:r>
            <a:endParaRPr lang="en-US" altLang="en-US" sz="5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126" name="Text Box 65"/>
          <p:cNvSpPr txBox="1">
            <a:spLocks noChangeArrowheads="1"/>
          </p:cNvSpPr>
          <p:nvPr/>
        </p:nvSpPr>
        <p:spPr bwMode="auto">
          <a:xfrm>
            <a:off x="353566" y="2317612"/>
            <a:ext cx="8763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ĎAKUJEM ZA POZORNOSŤ</a:t>
            </a:r>
            <a:endParaRPr lang="en-US" altLang="en-US" sz="5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736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ustom 10">
      <a:dk1>
        <a:srgbClr val="FF8000"/>
      </a:dk1>
      <a:lt1>
        <a:srgbClr val="FFFFFF"/>
      </a:lt1>
      <a:dk2>
        <a:srgbClr val="FFFF66"/>
      </a:dk2>
      <a:lt2>
        <a:srgbClr val="FF0000"/>
      </a:lt2>
      <a:accent1>
        <a:srgbClr val="FF8000"/>
      </a:accent1>
      <a:accent2>
        <a:srgbClr val="00FF80"/>
      </a:accent2>
      <a:accent3>
        <a:srgbClr val="FFFFFF"/>
      </a:accent3>
      <a:accent4>
        <a:srgbClr val="FF8000"/>
      </a:accent4>
      <a:accent5>
        <a:srgbClr val="FF8000"/>
      </a:accent5>
      <a:accent6>
        <a:srgbClr val="00E773"/>
      </a:accent6>
      <a:hlink>
        <a:srgbClr val="0080FF"/>
      </a:hlink>
      <a:folHlink>
        <a:srgbClr val="4C4C4C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2460</TotalTime>
  <Words>44</Words>
  <Application>Microsoft Office PowerPoint</Application>
  <PresentationFormat>Prezentácia na obrazovke (4:3)</PresentationFormat>
  <Paragraphs>32</Paragraphs>
  <Slides>9</Slides>
  <Notes>9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4" baseType="lpstr">
      <vt:lpstr>MS PGothic</vt:lpstr>
      <vt:lpstr>MS PGothic</vt:lpstr>
      <vt:lpstr>Arial</vt:lpstr>
      <vt:lpstr>Arial Black</vt:lpstr>
      <vt:lpstr>Default Design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Presentation Magazine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Boom - Cartoon pop art template</dc:title>
  <dc:creator>Presentation Magazine</dc:creator>
  <cp:lastModifiedBy>Internát</cp:lastModifiedBy>
  <cp:revision>105</cp:revision>
  <dcterms:created xsi:type="dcterms:W3CDTF">2008-04-29T14:33:14Z</dcterms:created>
  <dcterms:modified xsi:type="dcterms:W3CDTF">2017-05-24T18:28:58Z</dcterms:modified>
</cp:coreProperties>
</file>